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21/08/2013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camping-international.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cs.ch/de/reisen-camping/camping/angebote/bern-eymatt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tcs.ch/fr/voyages-camping/camping/offres/disentis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mtClean="0"/>
              <a:t>Circuito Suiza 2013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4869160"/>
            <a:ext cx="6400800" cy="1752600"/>
          </a:xfrm>
        </p:spPr>
        <p:txBody>
          <a:bodyPr/>
          <a:lstStyle/>
          <a:p>
            <a:r>
              <a:rPr lang="es-ES" smtClean="0"/>
              <a:t>1-17 Agosto 2013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2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smtClean="0"/>
              <a:t>Steinach (Alemania) - Campingplatz </a:t>
            </a:r>
            <a:r>
              <a:rPr lang="es-ES" sz="3600"/>
              <a:t>Pfronten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4869160"/>
            <a:ext cx="3898777" cy="1257003"/>
          </a:xfrm>
        </p:spPr>
        <p:txBody>
          <a:bodyPr>
            <a:normAutofit/>
          </a:bodyPr>
          <a:lstStyle/>
          <a:p>
            <a:endParaRPr lang="es-ES" sz="1800"/>
          </a:p>
        </p:txBody>
      </p:sp>
      <p:pic>
        <p:nvPicPr>
          <p:cNvPr id="6147" name="Picture 3" descr="E:\Fotos\2013\20130800-Suiza\Colocar\DSCN6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950494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Fotos\2013\20130800-Suiza\Colocar\DSCN6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19157"/>
            <a:ext cx="4075343" cy="305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134" y="3645024"/>
            <a:ext cx="3551288" cy="285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E:\Fotos\2013\20130800-Suiza\Colocar\DSCN6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" y="3463604"/>
            <a:ext cx="3950494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6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/>
              <a:t>Schaffhause (</a:t>
            </a:r>
            <a:r>
              <a:rPr lang="es-ES" sz="3600" smtClean="0"/>
              <a:t>Neuhausen) </a:t>
            </a:r>
            <a:r>
              <a:rPr lang="es-ES" sz="3600"/>
              <a:t>– área caravanas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4869160"/>
            <a:ext cx="3898777" cy="1257003"/>
          </a:xfrm>
        </p:spPr>
        <p:txBody>
          <a:bodyPr>
            <a:normAutofit/>
          </a:bodyPr>
          <a:lstStyle/>
          <a:p>
            <a:endParaRPr lang="es-ES" sz="1800"/>
          </a:p>
        </p:txBody>
      </p:sp>
      <p:pic>
        <p:nvPicPr>
          <p:cNvPr id="7170" name="Picture 2" descr="E:\Fotos\2013\20130800-Suiza\Colocar\110-Schaffhause_CatarataRhin\DSCN6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718733" cy="35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35647"/>
            <a:ext cx="4432158" cy="354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1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/>
              <a:t>Lucerna - Camping International Lido </a:t>
            </a:r>
            <a:r>
              <a:rPr lang="es-ES" sz="3600" smtClean="0"/>
              <a:t>****</a:t>
            </a:r>
            <a:endParaRPr lang="es-ES" sz="36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1" y="4869160"/>
            <a:ext cx="4968551" cy="1257003"/>
          </a:xfrm>
        </p:spPr>
        <p:txBody>
          <a:bodyPr>
            <a:normAutofit/>
          </a:bodyPr>
          <a:lstStyle/>
          <a:p>
            <a:r>
              <a:rPr lang="es-ES" sz="1800">
                <a:hlinkClick r:id="rId2"/>
              </a:rPr>
              <a:t>http://www.camping-international.ch</a:t>
            </a:r>
            <a:r>
              <a:rPr lang="es-ES" sz="1800" smtClean="0">
                <a:hlinkClick r:id="rId2"/>
              </a:rPr>
              <a:t>/</a:t>
            </a:r>
            <a:r>
              <a:rPr lang="es-ES" sz="1800" smtClean="0"/>
              <a:t> </a:t>
            </a:r>
            <a:endParaRPr lang="es-ES" sz="1800"/>
          </a:p>
        </p:txBody>
      </p:sp>
      <p:pic>
        <p:nvPicPr>
          <p:cNvPr id="8195" name="Picture 3" descr="E:\Fotos\2013\20130800-Suiza\Colocar\120_Lucerna\DSCN6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23330"/>
            <a:ext cx="4032448" cy="302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Fotos\2013\20130800-Suiza\Colocar\120_Lucerna\DSCN64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428999"/>
            <a:ext cx="4142553" cy="310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4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smtClean="0"/>
              <a:t>Tass-Zermat – parking caravanas</a:t>
            </a:r>
            <a:endParaRPr lang="es-ES" sz="36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1" y="4869160"/>
            <a:ext cx="4968551" cy="1257003"/>
          </a:xfrm>
        </p:spPr>
        <p:txBody>
          <a:bodyPr>
            <a:normAutofit/>
          </a:bodyPr>
          <a:lstStyle/>
          <a:p>
            <a:endParaRPr lang="es-ES" sz="180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5413"/>
            <a:ext cx="3600400" cy="286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3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smtClean="0"/>
              <a:t>Chamonix – área de descanso</a:t>
            </a:r>
            <a:endParaRPr lang="es-ES" sz="36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1" y="4869160"/>
            <a:ext cx="4968551" cy="1257003"/>
          </a:xfrm>
        </p:spPr>
        <p:txBody>
          <a:bodyPr>
            <a:normAutofit/>
          </a:bodyPr>
          <a:lstStyle/>
          <a:p>
            <a:endParaRPr lang="es-ES" sz="1800"/>
          </a:p>
        </p:txBody>
      </p:sp>
      <p:pic>
        <p:nvPicPr>
          <p:cNvPr id="9218" name="Picture 2" descr="E:\Fotos\2013\20130800-Suiza\Colocar\DSCN6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950494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Fotos\2013\20130800-Suiza\Colocar\DSCN6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2692"/>
            <a:ext cx="4526673" cy="339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smtClean="0"/>
              <a:t>Francia– camping ??</a:t>
            </a:r>
            <a:endParaRPr lang="es-ES" sz="36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1" y="4869160"/>
            <a:ext cx="4968551" cy="1257003"/>
          </a:xfrm>
        </p:spPr>
        <p:txBody>
          <a:bodyPr>
            <a:normAutofit/>
          </a:bodyPr>
          <a:lstStyle/>
          <a:p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3115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Ginebra – camping Pointe a la Bisé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endParaRPr lang="es-ES"/>
          </a:p>
        </p:txBody>
      </p:sp>
      <p:pic>
        <p:nvPicPr>
          <p:cNvPr id="1026" name="Picture 2" descr="E:\Fotos\2013\20130800-Suiza\Colocar\no_borrar_suiza_vero\DSC0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5054"/>
            <a:ext cx="8329712" cy="125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Fotos\2013\20130800-Suiza\Colocar\no_borrar_suiza_vero\DSC0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209" y="2708920"/>
            <a:ext cx="3536953" cy="2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mtClean="0"/>
              <a:t>Ginebra – lago Léman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>
            <a:normAutofit/>
          </a:bodyPr>
          <a:lstStyle/>
          <a:p>
            <a:r>
              <a:rPr lang="fr-FR" sz="2000"/>
              <a:t>Quai de Cologny/Route de Thonon</a:t>
            </a:r>
            <a:endParaRPr lang="es-ES" sz="2000"/>
          </a:p>
        </p:txBody>
      </p:sp>
      <p:pic>
        <p:nvPicPr>
          <p:cNvPr id="1026" name="Picture 2" descr="E:\Fotos\2013\20130800-Suiza\Colocar\DSCN5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7988"/>
            <a:ext cx="4034416" cy="302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Fotos\2013\20130800-Suiza\Colocar\DSCN52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69" y="1587988"/>
            <a:ext cx="4034416" cy="302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834680"/>
            <a:ext cx="3787978" cy="287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2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3524" cy="1143000"/>
          </a:xfrm>
        </p:spPr>
        <p:txBody>
          <a:bodyPr>
            <a:normAutofit/>
          </a:bodyPr>
          <a:lstStyle/>
          <a:p>
            <a:r>
              <a:rPr lang="es-ES" sz="3600" smtClean="0"/>
              <a:t>Gruyeres (Enney) – </a:t>
            </a:r>
            <a:r>
              <a:rPr lang="fr-FR" sz="3600"/>
              <a:t>Camping Haute Gruyère</a:t>
            </a:r>
            <a:endParaRPr lang="es-ES" sz="36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3635" y="5877272"/>
            <a:ext cx="4114800" cy="783978"/>
          </a:xfrm>
        </p:spPr>
        <p:txBody>
          <a:bodyPr>
            <a:normAutofit/>
          </a:bodyPr>
          <a:lstStyle/>
          <a:p>
            <a:r>
              <a:rPr lang="es-ES" sz="1600"/>
              <a:t>http://www.camping-gruyere.ch/</a:t>
            </a:r>
          </a:p>
        </p:txBody>
      </p:sp>
      <p:pic>
        <p:nvPicPr>
          <p:cNvPr id="2051" name="Picture 3" descr="E:\Fotos\2013\20130800-Suiza\Colocar\DSCN53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00" y="1587499"/>
            <a:ext cx="3758636" cy="281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Fotos\2013\20130800-Suiza\Colocar\DSCN53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87499"/>
            <a:ext cx="4035012" cy="302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Fotos\2013\20130800-Suiza\Colocar\DSCN54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00" y="4077072"/>
            <a:ext cx="3758434" cy="253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/>
              <a:t>Berna – TCS Camping Bern – </a:t>
            </a:r>
            <a:r>
              <a:rPr lang="es-ES" sz="4000" smtClean="0"/>
              <a:t>Eymatt****</a:t>
            </a:r>
            <a:endParaRPr lang="es-ES" sz="40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4869160"/>
            <a:ext cx="8257353" cy="1257003"/>
          </a:xfrm>
        </p:spPr>
        <p:txBody>
          <a:bodyPr>
            <a:normAutofit/>
          </a:bodyPr>
          <a:lstStyle/>
          <a:p>
            <a:r>
              <a:rPr lang="es-ES" sz="1800">
                <a:hlinkClick r:id="rId2"/>
              </a:rPr>
              <a:t>http://</a:t>
            </a:r>
            <a:r>
              <a:rPr lang="es-ES" sz="1800" smtClean="0">
                <a:hlinkClick r:id="rId2"/>
              </a:rPr>
              <a:t>www.tcs.ch/de/reisen-camping/camping/angebote/bern-eymatt.php</a:t>
            </a:r>
            <a:r>
              <a:rPr lang="es-ES" sz="1800" smtClean="0"/>
              <a:t> </a:t>
            </a:r>
            <a:endParaRPr lang="es-ES" sz="1800"/>
          </a:p>
        </p:txBody>
      </p:sp>
      <p:pic>
        <p:nvPicPr>
          <p:cNvPr id="3074" name="Picture 2" descr="E:\Fotos\2013\20130800-Suiza\Colocar\DSCN5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4" y="1412776"/>
            <a:ext cx="3566374" cy="26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Fotos\2013\20130800-Suiza\Colocar\DSCN55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142553" cy="310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smtClean="0"/>
              <a:t>Lauterbrunnen – </a:t>
            </a:r>
            <a:r>
              <a:rPr lang="es-ES" sz="3600"/>
              <a:t>Camping </a:t>
            </a:r>
            <a:r>
              <a:rPr lang="es-ES" sz="3600" smtClean="0"/>
              <a:t>Jungfrau *****</a:t>
            </a:r>
            <a:endParaRPr lang="es-ES" sz="36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4869160"/>
            <a:ext cx="3898777" cy="1257003"/>
          </a:xfrm>
        </p:spPr>
        <p:txBody>
          <a:bodyPr>
            <a:normAutofit/>
          </a:bodyPr>
          <a:lstStyle/>
          <a:p>
            <a:r>
              <a:rPr lang="es-ES" sz="1800"/>
              <a:t>http://</a:t>
            </a:r>
            <a:r>
              <a:rPr lang="es-ES" sz="1800" smtClean="0"/>
              <a:t>www.camping-jungfrau.ch/</a:t>
            </a:r>
            <a:endParaRPr lang="es-ES" sz="1800"/>
          </a:p>
        </p:txBody>
      </p:sp>
      <p:pic>
        <p:nvPicPr>
          <p:cNvPr id="2050" name="Picture 2" descr="E:\Fotos\2013\20130800-Suiza\Colocar\DSCN5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807271" cy="28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Fotos\2013\20130800-Suiza\Colocar\DSCN5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238583" cy="31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Fotos\2013\20130800-Suiza\Colocar\052-Jungfraug\DSCN57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861" y="4005064"/>
            <a:ext cx="2016224" cy="26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6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smtClean="0"/>
              <a:t>Innerkirchen</a:t>
            </a:r>
            <a:endParaRPr lang="es-ES" sz="36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4869160"/>
            <a:ext cx="3898777" cy="1257003"/>
          </a:xfrm>
        </p:spPr>
        <p:txBody>
          <a:bodyPr>
            <a:normAutofit/>
          </a:bodyPr>
          <a:lstStyle/>
          <a:p>
            <a:endParaRPr lang="es-ES" sz="1800"/>
          </a:p>
        </p:txBody>
      </p:sp>
      <p:pic>
        <p:nvPicPr>
          <p:cNvPr id="3075" name="Picture 3" descr="E:\Fotos\2013\20130800-Suiza\Colocar\DSCN58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334613" cy="325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Fotos\2013\20130800-Suiza\Colocar\DSCN5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041" y="1124744"/>
            <a:ext cx="3938909" cy="29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11230"/>
            <a:ext cx="3240360" cy="230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E:\Fotos\2013\20130800-Suiza\Colocar\DSCN59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01900"/>
            <a:ext cx="3157612" cy="236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4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/>
              <a:t>Disentis - TCS Camping </a:t>
            </a:r>
            <a:r>
              <a:rPr lang="es-ES" sz="3600" smtClean="0"/>
              <a:t>Disentis Fontanivas ***</a:t>
            </a:r>
            <a:endParaRPr lang="es-ES" sz="36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4869160"/>
            <a:ext cx="3898777" cy="1257003"/>
          </a:xfrm>
        </p:spPr>
        <p:txBody>
          <a:bodyPr>
            <a:normAutofit/>
          </a:bodyPr>
          <a:lstStyle/>
          <a:p>
            <a:r>
              <a:rPr lang="es-ES" sz="1800">
                <a:hlinkClick r:id="rId2"/>
              </a:rPr>
              <a:t>http://</a:t>
            </a:r>
            <a:r>
              <a:rPr lang="es-ES" sz="1800" smtClean="0">
                <a:hlinkClick r:id="rId2"/>
              </a:rPr>
              <a:t>www.tcs.ch/fr/voyages-camping/camping/offres/disentis.php</a:t>
            </a:r>
            <a:r>
              <a:rPr lang="es-ES" sz="1800" smtClean="0"/>
              <a:t> </a:t>
            </a:r>
            <a:endParaRPr lang="es-ES" sz="1800"/>
          </a:p>
        </p:txBody>
      </p:sp>
      <p:pic>
        <p:nvPicPr>
          <p:cNvPr id="4098" name="Picture 2" descr="E:\Fotos\2013\20130800-Suiza\Colocar\DSCN6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662404" cy="27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Fotos\2013\20130800-Suiza\Colocar\DSCN6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950494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smtClean="0"/>
              <a:t>Fussen (Alemania) – área caravanas</a:t>
            </a:r>
            <a:endParaRPr lang="es-ES" sz="36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4869160"/>
            <a:ext cx="3898777" cy="1257003"/>
          </a:xfrm>
        </p:spPr>
        <p:txBody>
          <a:bodyPr>
            <a:normAutofit/>
          </a:bodyPr>
          <a:lstStyle/>
          <a:p>
            <a:endParaRPr lang="es-ES" sz="18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974259" cy="258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0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109</Words>
  <Application>Microsoft Office PowerPoint</Application>
  <PresentationFormat>Presentación en pantalla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Circuito Suiza 2013</vt:lpstr>
      <vt:lpstr>Ginebra – camping Pointe a la Bisé</vt:lpstr>
      <vt:lpstr>Ginebra – lago Léman</vt:lpstr>
      <vt:lpstr>Gruyeres (Enney) – Camping Haute Gruyère</vt:lpstr>
      <vt:lpstr>Berna – TCS Camping Bern – Eymatt****</vt:lpstr>
      <vt:lpstr>Lauterbrunnen – Camping Jungfrau *****</vt:lpstr>
      <vt:lpstr>Innerkirchen</vt:lpstr>
      <vt:lpstr>Disentis - TCS Camping Disentis Fontanivas ***</vt:lpstr>
      <vt:lpstr>Fussen (Alemania) – área caravanas</vt:lpstr>
      <vt:lpstr>Steinach (Alemania) - Campingplatz Pfronten</vt:lpstr>
      <vt:lpstr>Schaffhause (Neuhausen) – área caravanas</vt:lpstr>
      <vt:lpstr>Lucerna - Camping International Lido ****</vt:lpstr>
      <vt:lpstr>Tass-Zermat – parking caravanas</vt:lpstr>
      <vt:lpstr>Chamonix – área de descanso</vt:lpstr>
      <vt:lpstr>Francia– camping 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Circuito Suiza 2013</dc:title>
  <dc:creator>Perez Salvador, Eduardo (AU231126)</dc:creator>
  <cp:lastModifiedBy>Eduardo Pérez Salvador</cp:lastModifiedBy>
  <cp:revision>15</cp:revision>
  <dcterms:created xsi:type="dcterms:W3CDTF">2013-08-20T10:15:06Z</dcterms:created>
  <dcterms:modified xsi:type="dcterms:W3CDTF">2013-08-20T22:37:31Z</dcterms:modified>
</cp:coreProperties>
</file>